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E5688-50D7-4D8C-9F3E-371A0778ED7C}" type="datetimeFigureOut">
              <a:rPr lang="en-US" smtClean="0"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CE5A9-6184-46CE-9C68-878133F4DB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Line Callout 2 13"/>
          <p:cNvSpPr/>
          <p:nvPr/>
        </p:nvSpPr>
        <p:spPr>
          <a:xfrm>
            <a:off x="2819400" y="3505200"/>
            <a:ext cx="5867400" cy="3124200"/>
          </a:xfrm>
          <a:prstGeom prst="borderCallout2">
            <a:avLst>
              <a:gd name="adj1" fmla="val 48469"/>
              <a:gd name="adj2" fmla="val -771"/>
              <a:gd name="adj3" fmla="val 21902"/>
              <a:gd name="adj4" fmla="val -5323"/>
              <a:gd name="adj5" fmla="val 25596"/>
              <a:gd name="adj6" fmla="val -126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52400"/>
            <a:ext cx="2362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does it look like?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289560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Seek First to Understand, Then to be Understood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Kate\AppData\Local\Microsoft\Windows\Temporary Internet Files\Content.IE5\LLTGBRLZ\MC90038920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191000"/>
            <a:ext cx="2057400" cy="2318164"/>
          </a:xfrm>
          <a:prstGeom prst="rect">
            <a:avLst/>
          </a:prstGeom>
          <a:noFill/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3429000" y="4038600"/>
            <a:ext cx="1449388" cy="685800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What I’m hearing is…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334000" y="4419600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Let me see if I understand,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you sound…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3429000" y="4953000"/>
            <a:ext cx="1525587" cy="722312"/>
          </a:xfrm>
          <a:prstGeom prst="roundRect">
            <a:avLst>
              <a:gd name="adj" fmla="val 16667"/>
            </a:avLst>
          </a:prstGeom>
          <a:solidFill>
            <a:srgbClr val="C2D69B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So as you see it…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7162800" y="4953000"/>
            <a:ext cx="1447800" cy="876300"/>
          </a:xfrm>
          <a:prstGeom prst="roundRect">
            <a:avLst>
              <a:gd name="adj" fmla="val 16667"/>
            </a:avLst>
          </a:prstGeom>
          <a:solidFill>
            <a:srgbClr val="D9959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Your feeling is…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7162800" y="3810000"/>
            <a:ext cx="1371600" cy="685800"/>
          </a:xfrm>
          <a:prstGeom prst="roundRect">
            <a:avLst>
              <a:gd name="adj" fmla="val 16667"/>
            </a:avLst>
          </a:prstGeom>
          <a:solidFill>
            <a:srgbClr val="FABF8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You seem…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5257800" y="5562600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B2A1C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Sounds like you are feeling…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3528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does it sound like?</a:t>
            </a:r>
            <a:endParaRPr lang="en-US" dirty="0"/>
          </a:p>
        </p:txBody>
      </p:sp>
      <p:pic>
        <p:nvPicPr>
          <p:cNvPr id="1033" name="Picture 9" descr="C:\Users\Kate\AppData\Local\Microsoft\Windows\Temporary Internet Files\Content.IE5\9YFMF4GD\MC90007873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381000"/>
            <a:ext cx="756663" cy="803275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645668"/>
            <a:ext cx="2438400" cy="19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2209800" y="2514600"/>
            <a:ext cx="175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http://www.ninaspencer.com/index.cfm?fuseaction=article&amp;articleid=196</a:t>
            </a:r>
            <a:endParaRPr lang="en-US" sz="800" dirty="0"/>
          </a:p>
        </p:txBody>
      </p:sp>
      <p:sp>
        <p:nvSpPr>
          <p:cNvPr id="20" name="Oval 19"/>
          <p:cNvSpPr/>
          <p:nvPr/>
        </p:nvSpPr>
        <p:spPr>
          <a:xfrm>
            <a:off x="1219200" y="381000"/>
            <a:ext cx="3657600" cy="25908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>
            <a:endCxn id="20" idx="3"/>
          </p:cNvCxnSpPr>
          <p:nvPr/>
        </p:nvCxnSpPr>
        <p:spPr>
          <a:xfrm flipH="1">
            <a:off x="1754843" y="762000"/>
            <a:ext cx="2436157" cy="183038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6" name="Picture 12" descr="C:\Users\Kate\AppData\Local\Microsoft\Windows\Temporary Internet Files\Content.IE5\ZGT1LI68\MC900355407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762000"/>
            <a:ext cx="1907438" cy="1741018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572000" y="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Kate Armstrong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60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Kate</dc:creator>
  <cp:lastModifiedBy>Kate</cp:lastModifiedBy>
  <cp:revision>4</cp:revision>
  <dcterms:created xsi:type="dcterms:W3CDTF">2012-03-30T23:16:10Z</dcterms:created>
  <dcterms:modified xsi:type="dcterms:W3CDTF">2012-03-30T23:43:50Z</dcterms:modified>
</cp:coreProperties>
</file>